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31" r:id="rId1"/>
  </p:sldMasterIdLst>
  <p:notesMasterIdLst>
    <p:notesMasterId r:id="rId7"/>
  </p:notesMasterIdLst>
  <p:handoutMasterIdLst>
    <p:handoutMasterId r:id="rId8"/>
  </p:handoutMasterIdLst>
  <p:sldIdLst>
    <p:sldId id="2019" r:id="rId2"/>
    <p:sldId id="1856" r:id="rId3"/>
    <p:sldId id="2020" r:id="rId4"/>
    <p:sldId id="2021" r:id="rId5"/>
    <p:sldId id="1881" r:id="rId6"/>
  </p:sldIdLst>
  <p:sldSz cx="12192000" cy="6858000"/>
  <p:notesSz cx="6794500" cy="9906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oline Buisson" initials="CB" lastIdx="3" clrIdx="0"/>
  <p:cmAuthor id="2" name="Fanny" initials="F" lastIdx="1" clrIdx="1">
    <p:extLst>
      <p:ext uri="{19B8F6BF-5375-455C-9EA6-DF929625EA0E}">
        <p15:presenceInfo xmlns:p15="http://schemas.microsoft.com/office/powerpoint/2012/main" userId="a529993ad79fe5d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C278"/>
    <a:srgbClr val="C7E8C3"/>
    <a:srgbClr val="FF8D76"/>
    <a:srgbClr val="DFC5BC"/>
    <a:srgbClr val="FFF3E7"/>
    <a:srgbClr val="F3D8C4"/>
    <a:srgbClr val="FAB48F"/>
    <a:srgbClr val="FAA18A"/>
    <a:srgbClr val="C9DFED"/>
    <a:srgbClr val="8AB7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58CC82-803B-4EDE-8B38-ABF02CE26BA6}" v="19" dt="2024-09-27T13:08:15.661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EBBBCC-DAD2-459C-BE2E-F6DE35CF9A28}" styleName="Style foncé 2 - Accentuation 3/Accentuation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DA37D80-6434-44D0-A028-1B22A696006F}" styleName="Style léger 3 - Accentuation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Style moyen 1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1" autoAdjust="0"/>
    <p:restoredTop sz="94250" autoAdjust="0"/>
  </p:normalViewPr>
  <p:slideViewPr>
    <p:cSldViewPr>
      <p:cViewPr varScale="1">
        <p:scale>
          <a:sx n="123" d="100"/>
          <a:sy n="123" d="100"/>
        </p:scale>
        <p:origin x="45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109" d="100"/>
          <a:sy n="109" d="100"/>
        </p:scale>
        <p:origin x="5312" y="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raldine Fouasnon" userId="TklPL2bb6b5ALauuYXlEG7sK7fu/o0VlAreo/TKIskM=" providerId="None" clId="Web-{C358CC82-803B-4EDE-8B38-ABF02CE26BA6}"/>
    <pc:docChg chg="modSld">
      <pc:chgData name="Geraldine Fouasnon" userId="TklPL2bb6b5ALauuYXlEG7sK7fu/o0VlAreo/TKIskM=" providerId="None" clId="Web-{C358CC82-803B-4EDE-8B38-ABF02CE26BA6}" dt="2024-09-27T13:08:13.943" v="14" actId="20577"/>
      <pc:docMkLst>
        <pc:docMk/>
      </pc:docMkLst>
      <pc:sldChg chg="addSp modSp">
        <pc:chgData name="Geraldine Fouasnon" userId="TklPL2bb6b5ALauuYXlEG7sK7fu/o0VlAreo/TKIskM=" providerId="None" clId="Web-{C358CC82-803B-4EDE-8B38-ABF02CE26BA6}" dt="2024-09-27T13:08:13.943" v="14" actId="20577"/>
        <pc:sldMkLst>
          <pc:docMk/>
          <pc:sldMk cId="4192344002" sldId="2021"/>
        </pc:sldMkLst>
        <pc:spChg chg="add mod">
          <ac:chgData name="Geraldine Fouasnon" userId="TklPL2bb6b5ALauuYXlEG7sK7fu/o0VlAreo/TKIskM=" providerId="None" clId="Web-{C358CC82-803B-4EDE-8B38-ABF02CE26BA6}" dt="2024-09-27T13:08:13.943" v="14" actId="20577"/>
          <ac:spMkLst>
            <pc:docMk/>
            <pc:sldMk cId="4192344002" sldId="2021"/>
            <ac:spMk id="6" creationId="{A39AF1A7-2C40-C77E-4BAC-9AB37DADF4C9}"/>
          </ac:spMkLst>
        </pc:spChg>
        <pc:graphicFrameChg chg="mod modGraphic">
          <ac:chgData name="Geraldine Fouasnon" userId="TklPL2bb6b5ALauuYXlEG7sK7fu/o0VlAreo/TKIskM=" providerId="None" clId="Web-{C358CC82-803B-4EDE-8B38-ABF02CE26BA6}" dt="2024-09-27T13:07:44.160" v="8" actId="1076"/>
          <ac:graphicFrameMkLst>
            <pc:docMk/>
            <pc:sldMk cId="4192344002" sldId="2021"/>
            <ac:graphicFrameMk id="3" creationId="{5D7A1DDC-A69B-A1A1-DAEA-016728BEC572}"/>
          </ac:graphicFrameMkLst>
        </pc:graphicFrameChg>
        <pc:graphicFrameChg chg="mod">
          <ac:chgData name="Geraldine Fouasnon" userId="TklPL2bb6b5ALauuYXlEG7sK7fu/o0VlAreo/TKIskM=" providerId="None" clId="Web-{C358CC82-803B-4EDE-8B38-ABF02CE26BA6}" dt="2024-09-27T13:07:33.363" v="6" actId="1076"/>
          <ac:graphicFrameMkLst>
            <pc:docMk/>
            <pc:sldMk cId="4192344002" sldId="2021"/>
            <ac:graphicFrameMk id="5" creationId="{A8525FCB-A3DC-9A0B-0980-9E5101E8847E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4283" cy="49530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6" y="0"/>
            <a:ext cx="2944283" cy="49530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4A3C87-6559-4269-867A-C2ECC5AAD52D}" type="datetimeFigureOut">
              <a:rPr lang="en-US" smtClean="0"/>
              <a:t>9/27/2024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9408980"/>
            <a:ext cx="2944283" cy="4953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6" y="9408980"/>
            <a:ext cx="2944283" cy="4953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716C8-40ED-46E6-A014-748C3622D3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8323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4283" cy="49530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6" y="0"/>
            <a:ext cx="2944283" cy="49530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642473-6394-43F2-A329-555043FF6777}" type="datetimeFigureOut">
              <a:rPr lang="en-US" smtClean="0"/>
              <a:t>9/27/2024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838" y="744538"/>
            <a:ext cx="6600825" cy="3713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05351"/>
            <a:ext cx="5435600" cy="445769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408980"/>
            <a:ext cx="2944283" cy="4953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6" y="9408980"/>
            <a:ext cx="2944283" cy="4953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30941-D4E5-4636-92A2-4C196CE07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3670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120" userDrawn="1">
          <p15:clr>
            <a:srgbClr val="F26B43"/>
          </p15:clr>
        </p15:guide>
        <p15:guide id="2" pos="214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30941-D4E5-4636-92A2-4C196CE0761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723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30941-D4E5-4636-92A2-4C196CE0761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568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30941-D4E5-4636-92A2-4C196CE0761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26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0773F2-7CAA-4455-830A-4874FC4AF5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3" y="0"/>
            <a:ext cx="121825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821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5D2B7514-89F2-406A-A947-24ABF8438C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3375" y="334800"/>
            <a:ext cx="11520000" cy="669600"/>
          </a:xfrm>
          <a:prstGeom prst="rect">
            <a:avLst/>
          </a:prstGeom>
        </p:spPr>
        <p:txBody>
          <a:bodyPr tIns="0" bIns="0"/>
          <a:lstStyle>
            <a:lvl1pPr>
              <a:defRPr sz="2000"/>
            </a:lvl1pPr>
          </a:lstStyle>
          <a:p>
            <a:r>
              <a:rPr lang="en-US" dirty="0"/>
              <a:t>Action Title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826AE4E-A72D-4E2E-BFB8-619E8750D8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375" y="0"/>
            <a:ext cx="3617913" cy="334963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254908F8-6052-4407-A86F-4090E34F736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8A28534-9125-4562-8C9B-0B6F5446040E}" type="datetime1">
              <a:rPr lang="fr-CH" smtClean="0"/>
              <a:t>27.09.2024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661793-AD6D-4F77-AA5E-C267BA8406D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endParaRPr lang="en-CH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971C369-5222-4263-B5D1-D2A6446313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noFill/>
        </p:spPr>
        <p:txBody>
          <a:bodyPr/>
          <a:lstStyle/>
          <a:p>
            <a:pPr>
              <a:spcBef>
                <a:spcPct val="0"/>
              </a:spcBef>
            </a:pPr>
            <a:fld id="{2C6ED3FA-1643-4541-B319-D9778002B680}" type="slidenum">
              <a:rPr lang="en-CH" smtClean="0"/>
              <a:pPr>
                <a:spcBef>
                  <a:spcPct val="0"/>
                </a:spcBef>
              </a:pPr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9730353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489">
          <p15:clr>
            <a:srgbClr val="FBAE40"/>
          </p15:clr>
        </p15:guide>
        <p15:guide id="5" pos="2700">
          <p15:clr>
            <a:srgbClr val="FBAE40"/>
          </p15:clr>
        </p15:guide>
        <p15:guide id="6" pos="4979">
          <p15:clr>
            <a:srgbClr val="FBAE40"/>
          </p15:clr>
        </p15:guide>
        <p15:guide id="7" pos="519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with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336">
            <a:extLst>
              <a:ext uri="{FF2B5EF4-FFF2-40B4-BE49-F238E27FC236}">
                <a16:creationId xmlns:a16="http://schemas.microsoft.com/office/drawing/2014/main" id="{242AEDE4-0699-4AC6-A8E0-6D6BD322CA2D}"/>
              </a:ext>
            </a:extLst>
          </p:cNvPr>
          <p:cNvSpPr/>
          <p:nvPr userDrawn="1"/>
        </p:nvSpPr>
        <p:spPr>
          <a:xfrm>
            <a:off x="8975725" y="0"/>
            <a:ext cx="3216274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Title 4">
            <a:extLst>
              <a:ext uri="{FF2B5EF4-FFF2-40B4-BE49-F238E27FC236}">
                <a16:creationId xmlns:a16="http://schemas.microsoft.com/office/drawing/2014/main" id="{5D2B7514-89F2-406A-A947-24ABF8438C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4800"/>
            <a:ext cx="8640762" cy="669600"/>
          </a:xfrm>
          <a:prstGeom prst="rect">
            <a:avLst/>
          </a:prstGeom>
        </p:spPr>
        <p:txBody>
          <a:bodyPr tIns="0" bIns="0"/>
          <a:lstStyle>
            <a:lvl1pPr>
              <a:defRPr sz="2000"/>
            </a:lvl1pPr>
          </a:lstStyle>
          <a:p>
            <a:r>
              <a:rPr lang="en-US" dirty="0"/>
              <a:t>Action Title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826AE4E-A72D-4E2E-BFB8-619E8750D8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2" y="0"/>
            <a:ext cx="3616325" cy="334963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9" name="Espace réservé du texte 12">
            <a:extLst>
              <a:ext uri="{FF2B5EF4-FFF2-40B4-BE49-F238E27FC236}">
                <a16:creationId xmlns:a16="http://schemas.microsoft.com/office/drawing/2014/main" id="{8293F882-A198-4666-AAEB-56061ABCCF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10524" y="1339243"/>
            <a:ext cx="2546513" cy="3339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Side</a:t>
            </a:r>
            <a:r>
              <a:rPr lang="fr-FR" dirty="0"/>
              <a:t> </a:t>
            </a:r>
            <a:r>
              <a:rPr lang="fr-FR" dirty="0" err="1"/>
              <a:t>element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10" name="Espace réservé du texte 9" descr="ligne 1&#10;ligne 2">
            <a:extLst>
              <a:ext uri="{FF2B5EF4-FFF2-40B4-BE49-F238E27FC236}">
                <a16:creationId xmlns:a16="http://schemas.microsoft.com/office/drawing/2014/main" id="{28157B64-319B-441C-98AF-747ADB963F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10525" y="1673225"/>
            <a:ext cx="2546513" cy="4352925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r-FR" dirty="0"/>
              <a:t>Insights, use </a:t>
            </a:r>
            <a:r>
              <a:rPr lang="fr-FR" dirty="0" err="1"/>
              <a:t>bullet</a:t>
            </a:r>
            <a:r>
              <a:rPr lang="fr-FR" dirty="0"/>
              <a:t> points if </a:t>
            </a:r>
            <a:r>
              <a:rPr lang="fr-FR" dirty="0" err="1"/>
              <a:t>appropriate</a:t>
            </a:r>
            <a:endParaRPr lang="fr-FR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84D3B84B-3FF8-4047-A16F-D656C6D2E27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D87D7BF-8974-47F1-ACD7-FA427A842182}" type="datetime1">
              <a:rPr lang="fr-CH" smtClean="0"/>
              <a:t>27.09.2024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7FB1EEE4-F65D-4FAB-B06D-DB645E0E019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endParaRPr lang="en-CH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AD472B5-BF77-4BA9-AFB2-4D41BAAAE18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noFill/>
        </p:spPr>
        <p:txBody>
          <a:bodyPr/>
          <a:lstStyle/>
          <a:p>
            <a:pPr>
              <a:spcBef>
                <a:spcPct val="0"/>
              </a:spcBef>
            </a:pPr>
            <a:fld id="{2C6ED3FA-1643-4541-B319-D9778002B680}" type="slidenum">
              <a:rPr lang="en-CH" smtClean="0"/>
              <a:pPr>
                <a:spcBef>
                  <a:spcPct val="0"/>
                </a:spcBef>
              </a:pPr>
              <a:t>‹#›</a:t>
            </a:fld>
            <a:endParaRPr lang="en-CH" dirty="0"/>
          </a:p>
        </p:txBody>
      </p:sp>
      <p:sp>
        <p:nvSpPr>
          <p:cNvPr id="3" name="Isosceles Triangle 3">
            <a:extLst>
              <a:ext uri="{FF2B5EF4-FFF2-40B4-BE49-F238E27FC236}">
                <a16:creationId xmlns:a16="http://schemas.microsoft.com/office/drawing/2014/main" id="{E1645524-37B2-43B9-B2FB-19660ACCB0FA}"/>
              </a:ext>
            </a:extLst>
          </p:cNvPr>
          <p:cNvSpPr/>
          <p:nvPr userDrawn="1"/>
        </p:nvSpPr>
        <p:spPr>
          <a:xfrm rot="5400000">
            <a:off x="8870040" y="1433807"/>
            <a:ext cx="333982" cy="14485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b="1" dirty="0" err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317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5441">
          <p15:clr>
            <a:srgbClr val="FBAE40"/>
          </p15:clr>
        </p15:guide>
        <p15:guide id="4" pos="5863">
          <p15:clr>
            <a:srgbClr val="FBAE40"/>
          </p15:clr>
        </p15:guide>
        <p15:guide id="5" pos="1815">
          <p15:clr>
            <a:srgbClr val="FBAE40"/>
          </p15:clr>
        </p15:guide>
        <p15:guide id="6" pos="2026">
          <p15:clr>
            <a:srgbClr val="FBAE40"/>
          </p15:clr>
        </p15:guide>
        <p15:guide id="7" pos="3628">
          <p15:clr>
            <a:srgbClr val="FBAE40"/>
          </p15:clr>
        </p15:guide>
        <p15:guide id="8" pos="383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9ADCA1FE-5887-C24E-9F47-FCFFB77C5A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75722" y="0"/>
            <a:ext cx="3216278" cy="6858000"/>
          </a:xfrm>
          <a:prstGeom prst="rect">
            <a:avLst/>
          </a:prstGeom>
          <a:ln>
            <a:noFill/>
          </a:ln>
        </p:spPr>
      </p:pic>
      <p:sp>
        <p:nvSpPr>
          <p:cNvPr id="17" name="Title 4">
            <a:extLst>
              <a:ext uri="{FF2B5EF4-FFF2-40B4-BE49-F238E27FC236}">
                <a16:creationId xmlns:a16="http://schemas.microsoft.com/office/drawing/2014/main" id="{5D2B7514-89F2-406A-A947-24ABF8438C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4800"/>
            <a:ext cx="8640762" cy="669600"/>
          </a:xfrm>
          <a:prstGeom prst="rect">
            <a:avLst/>
          </a:prstGeom>
        </p:spPr>
        <p:txBody>
          <a:bodyPr tIns="0" bIns="0"/>
          <a:lstStyle>
            <a:lvl1pPr>
              <a:defRPr sz="2000"/>
            </a:lvl1pPr>
          </a:lstStyle>
          <a:p>
            <a:r>
              <a:rPr lang="en-US" dirty="0"/>
              <a:t>Action Title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826AE4E-A72D-4E2E-BFB8-619E8750D8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2" y="0"/>
            <a:ext cx="3616325" cy="334963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84D3B84B-3FF8-4047-A16F-D656C6D2E27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C0585DEC-AB72-45FB-BDFC-A64518A62CB9}" type="datetime1">
              <a:rPr lang="fr-CH" smtClean="0"/>
              <a:t>27.09.2024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7FB1EEE4-F65D-4FAB-B06D-DB645E0E019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endParaRPr lang="en-CH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AD472B5-BF77-4BA9-AFB2-4D41BAAAE18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noFill/>
        </p:spPr>
        <p:txBody>
          <a:bodyPr/>
          <a:lstStyle/>
          <a:p>
            <a:pPr>
              <a:spcBef>
                <a:spcPct val="0"/>
              </a:spcBef>
            </a:pPr>
            <a:fld id="{2C6ED3FA-1643-4541-B319-D9778002B680}" type="slidenum">
              <a:rPr lang="en-CH" smtClean="0"/>
              <a:pPr>
                <a:spcBef>
                  <a:spcPct val="0"/>
                </a:spcBef>
              </a:pPr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9769180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5441">
          <p15:clr>
            <a:srgbClr val="FBAE40"/>
          </p15:clr>
        </p15:guide>
        <p15:guide id="4" pos="5863">
          <p15:clr>
            <a:srgbClr val="FBAE40"/>
          </p15:clr>
        </p15:guide>
        <p15:guide id="5" pos="1815">
          <p15:clr>
            <a:srgbClr val="FBAE40"/>
          </p15:clr>
        </p15:guide>
        <p15:guide id="6" pos="2026">
          <p15:clr>
            <a:srgbClr val="FBAE40"/>
          </p15:clr>
        </p15:guide>
        <p15:guide id="7" pos="3628">
          <p15:clr>
            <a:srgbClr val="FBAE40"/>
          </p15:clr>
        </p15:guide>
        <p15:guide id="8" pos="383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336">
            <a:extLst>
              <a:ext uri="{FF2B5EF4-FFF2-40B4-BE49-F238E27FC236}">
                <a16:creationId xmlns:a16="http://schemas.microsoft.com/office/drawing/2014/main" id="{EB6FA590-34E3-45D4-A3A9-9A1EF01A5B29}"/>
              </a:ext>
            </a:extLst>
          </p:cNvPr>
          <p:cNvSpPr/>
          <p:nvPr userDrawn="1"/>
        </p:nvSpPr>
        <p:spPr>
          <a:xfrm>
            <a:off x="3951289" y="0"/>
            <a:ext cx="8240712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dirty="0">
              <a:noFill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826AE4E-A72D-4E2E-BFB8-619E8750D8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375" y="0"/>
            <a:ext cx="3617913" cy="334963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FC5D55AD-2844-654C-8888-E474DD13B74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5C6ED3-D121-4170-83B3-2B5C248A514E}" type="datetime1">
              <a:rPr lang="fr-CH" smtClean="0"/>
              <a:t>27.09.2024</a:t>
            </a:fld>
            <a:endParaRPr lang="en-US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32DE5642-D663-D34D-A88F-29E8FC32A96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endParaRPr lang="en-CH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422FCCA-E922-174B-B188-03359C0D3A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noFill/>
        </p:spPr>
        <p:txBody>
          <a:bodyPr/>
          <a:lstStyle/>
          <a:p>
            <a:pPr>
              <a:spcBef>
                <a:spcPct val="0"/>
              </a:spcBef>
            </a:pPr>
            <a:fld id="{2C6ED3FA-1643-4541-B319-D9778002B680}" type="slidenum">
              <a:rPr lang="en-CH" smtClean="0"/>
              <a:pPr>
                <a:spcBef>
                  <a:spcPct val="0"/>
                </a:spcBef>
              </a:pPr>
              <a:t>‹#›</a:t>
            </a:fld>
            <a:endParaRPr lang="en-CH" dirty="0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DBAA00EB-ED8A-4A09-A08B-3F768984AD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3376" y="1333500"/>
            <a:ext cx="3310914" cy="4692650"/>
          </a:xfrm>
          <a:prstGeom prst="rect">
            <a:avLst/>
          </a:prstGeom>
        </p:spPr>
        <p:txBody>
          <a:bodyPr tIns="46800" bIns="46800"/>
          <a:lstStyle>
            <a:lvl1pPr>
              <a:defRPr sz="3200"/>
            </a:lvl1pPr>
          </a:lstStyle>
          <a:p>
            <a:r>
              <a:rPr lang="en-US" dirty="0"/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32368271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489">
          <p15:clr>
            <a:srgbClr val="FBAE40"/>
          </p15:clr>
        </p15:guide>
        <p15:guide id="5" pos="2700">
          <p15:clr>
            <a:srgbClr val="FBAE40"/>
          </p15:clr>
        </p15:guide>
        <p15:guide id="6" pos="4979">
          <p15:clr>
            <a:srgbClr val="FBAE40"/>
          </p15:clr>
        </p15:guide>
        <p15:guide id="7" pos="519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336">
            <a:extLst>
              <a:ext uri="{FF2B5EF4-FFF2-40B4-BE49-F238E27FC236}">
                <a16:creationId xmlns:a16="http://schemas.microsoft.com/office/drawing/2014/main" id="{EB6FA590-34E3-45D4-A3A9-9A1EF01A5B29}"/>
              </a:ext>
            </a:extLst>
          </p:cNvPr>
          <p:cNvSpPr/>
          <p:nvPr userDrawn="1"/>
        </p:nvSpPr>
        <p:spPr>
          <a:xfrm>
            <a:off x="3951289" y="0"/>
            <a:ext cx="8240712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dirty="0">
              <a:noFill/>
            </a:endParaRPr>
          </a:p>
        </p:txBody>
      </p:sp>
      <p:sp>
        <p:nvSpPr>
          <p:cNvPr id="17" name="Title 4">
            <a:extLst>
              <a:ext uri="{FF2B5EF4-FFF2-40B4-BE49-F238E27FC236}">
                <a16:creationId xmlns:a16="http://schemas.microsoft.com/office/drawing/2014/main" id="{5D2B7514-89F2-406A-A947-24ABF8438C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3376" y="1333500"/>
            <a:ext cx="3310914" cy="4692650"/>
          </a:xfrm>
          <a:prstGeom prst="rect">
            <a:avLst/>
          </a:prstGeom>
        </p:spPr>
        <p:txBody>
          <a:bodyPr tIns="46800" bIns="46800"/>
          <a:lstStyle>
            <a:lvl1pPr>
              <a:defRPr sz="2000"/>
            </a:lvl1pPr>
          </a:lstStyle>
          <a:p>
            <a:r>
              <a:rPr lang="en-US" dirty="0"/>
              <a:t>Keynote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254908F8-6052-4407-A86F-4090E34F736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BDE3ED6-C811-422D-9DEC-E0E5D849AFDA}" type="datetime1">
              <a:rPr lang="fr-CH" smtClean="0"/>
              <a:t>27.09.2024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661793-AD6D-4F77-AA5E-C267BA8406D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endParaRPr lang="en-CH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971C369-5222-4263-B5D1-D2A6446313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noFill/>
        </p:spPr>
        <p:txBody>
          <a:bodyPr/>
          <a:lstStyle/>
          <a:p>
            <a:pPr>
              <a:spcBef>
                <a:spcPct val="0"/>
              </a:spcBef>
            </a:pPr>
            <a:fld id="{2C6ED3FA-1643-4541-B319-D9778002B680}" type="slidenum">
              <a:rPr lang="en-CH" smtClean="0"/>
              <a:pPr>
                <a:spcBef>
                  <a:spcPct val="0"/>
                </a:spcBef>
              </a:pPr>
              <a:t>‹#›</a:t>
            </a:fld>
            <a:endParaRPr lang="en-CH" dirty="0"/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619A6A1B-FF5D-4831-8CA9-D54D32DA79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375" y="0"/>
            <a:ext cx="3617913" cy="334963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20270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489">
          <p15:clr>
            <a:srgbClr val="FBAE40"/>
          </p15:clr>
        </p15:guide>
        <p15:guide id="5" pos="2700">
          <p15:clr>
            <a:srgbClr val="FBAE40"/>
          </p15:clr>
        </p15:guide>
        <p15:guide id="6" pos="4979">
          <p15:clr>
            <a:srgbClr val="FBAE40"/>
          </p15:clr>
        </p15:guide>
        <p15:guide id="7" pos="519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A59C9B-0F85-469C-96B8-9FC16DCFAD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duotone>
              <a:prstClr val="black"/>
              <a:schemeClr val="accent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4C1CDE-CF6B-4283-8540-DED51C9D6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80862-46B7-4A44-9EE3-E71B2CC31AAA}" type="datetime1">
              <a:rPr lang="fr-CH" smtClean="0"/>
              <a:t>27.09.2024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1BD74B-3D1A-4AA0-A68A-50E232962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endParaRPr lang="en-CH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F56E8E-1856-47A7-B7E7-364D6C59F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>
              <a:spcBef>
                <a:spcPct val="0"/>
              </a:spcBef>
            </a:pPr>
            <a:fld id="{2C6ED3FA-1643-4541-B319-D9778002B680}" type="slidenum">
              <a:rPr lang="en-CH" smtClean="0"/>
              <a:pPr>
                <a:spcBef>
                  <a:spcPct val="0"/>
                </a:spcBef>
              </a:pPr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684500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33A55-69A7-4FC3-B0DC-F11DDDC7C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10525" y="6311981"/>
            <a:ext cx="2211315" cy="33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25D3C549-4D67-48ED-AB4B-AE5F0F4E4889}" type="datetime1">
              <a:rPr lang="fr-CH" smtClean="0"/>
              <a:t>27.09.2024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CE7CA-A053-4D30-A976-C1DBA53659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0052" y="6311981"/>
            <a:ext cx="7335670" cy="334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US" sz="1000" b="0" cap="none" baseline="0">
                <a:solidFill>
                  <a:schemeClr val="tx2"/>
                </a:solidFill>
                <a:ea typeface="Nirmala UI" charset="0"/>
                <a:cs typeface="Arial" panose="020B0604020202020204" pitchFamily="34" charset="0"/>
              </a:defRPr>
            </a:lvl1pPr>
          </a:lstStyle>
          <a:p>
            <a:pPr>
              <a:spcBef>
                <a:spcPct val="0"/>
              </a:spcBef>
            </a:pPr>
            <a:endParaRPr lang="en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B1DDA-5861-45E8-83FE-9DBA039FEB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21840" y="6311981"/>
            <a:ext cx="334800" cy="3348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en-US" sz="1000" b="0" cap="none" baseline="0" smtClean="0">
                <a:solidFill>
                  <a:schemeClr val="tx2"/>
                </a:solidFill>
                <a:ea typeface="Nirmala UI" charset="0"/>
                <a:cs typeface="Arial" panose="020B0604020202020204" pitchFamily="34" charset="0"/>
              </a:defRPr>
            </a:lvl1pPr>
          </a:lstStyle>
          <a:p>
            <a:pPr>
              <a:spcBef>
                <a:spcPct val="0"/>
              </a:spcBef>
            </a:pPr>
            <a:fld id="{2C6ED3FA-1643-4541-B319-D9778002B680}" type="slidenum">
              <a:rPr lang="en-CH" smtClean="0"/>
              <a:pPr>
                <a:spcBef>
                  <a:spcPct val="0"/>
                </a:spcBef>
              </a:pPr>
              <a:t>‹#›</a:t>
            </a:fld>
            <a:endParaRPr lang="en-CH" dirty="0"/>
          </a:p>
        </p:txBody>
      </p:sp>
      <p:pic>
        <p:nvPicPr>
          <p:cNvPr id="7" name="Bild 21">
            <a:extLst>
              <a:ext uri="{FF2B5EF4-FFF2-40B4-BE49-F238E27FC236}">
                <a16:creationId xmlns:a16="http://schemas.microsoft.com/office/drawing/2014/main" id="{F42018BB-8B38-4038-A167-E83461D54A68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90055" y="6309320"/>
            <a:ext cx="749047" cy="33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40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9" r:id="rId4"/>
    <p:sldLayoutId id="2147483735" r:id="rId5"/>
    <p:sldLayoutId id="2147483737" r:id="rId6"/>
    <p:sldLayoutId id="2147483738" r:id="rId7"/>
  </p:sldLayoutIdLst>
  <p:hf hdr="0" ftr="0"/>
  <p:txStyles>
    <p:titleStyle>
      <a:lvl1pPr algn="l" defTabSz="1125444" rtl="0" eaLnBrk="1" latinLnBrk="0" hangingPunct="1">
        <a:spcBef>
          <a:spcPct val="0"/>
        </a:spcBef>
        <a:buNone/>
        <a:defRPr lang="fr-CH" sz="1969" b="1" kern="1200" cap="none" baseline="0" dirty="0" smtClean="0">
          <a:solidFill>
            <a:schemeClr val="tx1"/>
          </a:solidFill>
          <a:latin typeface="+mj-lt"/>
          <a:ea typeface="Nirmala UI" charset="0"/>
          <a:cs typeface="Nirmala UI" charset="0"/>
        </a:defRPr>
      </a:lvl1pPr>
    </p:titleStyle>
    <p:bodyStyle>
      <a:lvl1pPr marL="211021" indent="-211021" algn="l" defTabSz="1125444" rtl="0" eaLnBrk="1" latinLnBrk="0" hangingPunct="1">
        <a:spcBef>
          <a:spcPct val="20000"/>
        </a:spcBef>
        <a:buClrTx/>
        <a:buSzPct val="100000"/>
        <a:buFont typeface="Arial" panose="020B0604020202020204" pitchFamily="34" charset="0"/>
        <a:buChar char="•"/>
        <a:defRPr sz="1477" kern="1200">
          <a:solidFill>
            <a:schemeClr val="tx1"/>
          </a:solidFill>
          <a:latin typeface="+mn-lt"/>
          <a:ea typeface="+mn-ea"/>
          <a:cs typeface="+mn-cs"/>
        </a:defRPr>
      </a:lvl1pPr>
      <a:lvl2pPr marL="771789" indent="-209067" algn="l" defTabSz="1125444" rtl="0" eaLnBrk="1" latinLnBrk="0" hangingPunct="1">
        <a:spcBef>
          <a:spcPct val="20000"/>
        </a:spcBef>
        <a:buClrTx/>
        <a:buSzPct val="100000"/>
        <a:buFont typeface="Nirmala UI" panose="020B0502040204020203" pitchFamily="34" charset="0"/>
        <a:buChar char="−"/>
        <a:defRPr sz="1477" kern="1200">
          <a:solidFill>
            <a:schemeClr val="tx1"/>
          </a:solidFill>
          <a:latin typeface="+mn-lt"/>
          <a:ea typeface="+mn-ea"/>
          <a:cs typeface="+mn-cs"/>
        </a:defRPr>
      </a:lvl2pPr>
      <a:lvl3pPr marL="1320833" indent="-195390" algn="l" defTabSz="1125444" rtl="0" eaLnBrk="1" latinLnBrk="0" hangingPunct="1">
        <a:spcBef>
          <a:spcPct val="20000"/>
        </a:spcBef>
        <a:buSzPct val="80000"/>
        <a:buFont typeface="Wingdings" panose="05000000000000000000" pitchFamily="2" charset="2"/>
        <a:buChar char="§"/>
        <a:defRPr sz="1477" kern="1200">
          <a:solidFill>
            <a:schemeClr val="tx1"/>
          </a:solidFill>
          <a:latin typeface="+mn-lt"/>
          <a:ea typeface="+mn-ea"/>
          <a:cs typeface="+mn-cs"/>
        </a:defRPr>
      </a:lvl3pPr>
      <a:lvl4pPr marL="1871831" indent="-183666" algn="l" defTabSz="1125444" rtl="0" eaLnBrk="1" latinLnBrk="0" hangingPunct="1">
        <a:spcBef>
          <a:spcPct val="20000"/>
        </a:spcBef>
        <a:buFont typeface="Arial" panose="020B0604020202020204" pitchFamily="34" charset="0"/>
        <a:buChar char="–"/>
        <a:defRPr sz="1354" kern="1200">
          <a:solidFill>
            <a:schemeClr val="tx1"/>
          </a:solidFill>
          <a:latin typeface="+mn-lt"/>
          <a:ea typeface="+mn-ea"/>
          <a:cs typeface="+mn-cs"/>
        </a:defRPr>
      </a:lvl4pPr>
      <a:lvl5pPr marL="2434553" indent="-183666" algn="l" defTabSz="1125444" rtl="0" eaLnBrk="1" latinLnBrk="0" hangingPunct="1">
        <a:spcBef>
          <a:spcPct val="20000"/>
        </a:spcBef>
        <a:buFont typeface="Arial" panose="020B0604020202020204" pitchFamily="34" charset="0"/>
        <a:buChar char="»"/>
        <a:defRPr sz="1354" kern="1200">
          <a:solidFill>
            <a:schemeClr val="tx1"/>
          </a:solidFill>
          <a:latin typeface="+mn-lt"/>
          <a:ea typeface="+mn-ea"/>
          <a:cs typeface="+mn-cs"/>
        </a:defRPr>
      </a:lvl5pPr>
      <a:lvl6pPr marL="3094970" indent="-281361" algn="l" defTabSz="1125444" rtl="0" eaLnBrk="1" latinLnBrk="0" hangingPunct="1">
        <a:spcBef>
          <a:spcPct val="20000"/>
        </a:spcBef>
        <a:buFont typeface="Arial" panose="020B0604020202020204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6pPr>
      <a:lvl7pPr marL="3657691" indent="-281361" algn="l" defTabSz="1125444" rtl="0" eaLnBrk="1" latinLnBrk="0" hangingPunct="1">
        <a:spcBef>
          <a:spcPct val="20000"/>
        </a:spcBef>
        <a:buFont typeface="Arial" panose="020B0604020202020204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7pPr>
      <a:lvl8pPr marL="4220413" indent="-281361" algn="l" defTabSz="1125444" rtl="0" eaLnBrk="1" latinLnBrk="0" hangingPunct="1">
        <a:spcBef>
          <a:spcPct val="20000"/>
        </a:spcBef>
        <a:buFont typeface="Arial" panose="020B0604020202020204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8pPr>
      <a:lvl9pPr marL="4783135" indent="-281361" algn="l" defTabSz="1125444" rtl="0" eaLnBrk="1" latinLnBrk="0" hangingPunct="1">
        <a:spcBef>
          <a:spcPct val="20000"/>
        </a:spcBef>
        <a:buFont typeface="Arial" panose="020B0604020202020204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22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165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887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09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331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052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774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08">
          <p15:clr>
            <a:srgbClr val="F26B43"/>
          </p15:clr>
        </p15:guide>
        <p15:guide id="4" pos="7472">
          <p15:clr>
            <a:srgbClr val="F26B43"/>
          </p15:clr>
        </p15:guide>
        <p15:guide id="5" orient="horz">
          <p15:clr>
            <a:srgbClr val="F26B43"/>
          </p15:clr>
        </p15:guide>
        <p15:guide id="6" orient="horz" pos="4320">
          <p15:clr>
            <a:srgbClr val="F26B43"/>
          </p15:clr>
        </p15:guide>
        <p15:guide id="7" orient="horz" pos="3800">
          <p15:clr>
            <a:srgbClr val="F26B43"/>
          </p15:clr>
        </p15:guide>
        <p15:guide id="8" orient="horz" pos="632">
          <p15:clr>
            <a:srgbClr val="F26B43"/>
          </p15:clr>
        </p15:guide>
        <p15:guide id="9" orient="horz" pos="840">
          <p15:clr>
            <a:srgbClr val="F26B43"/>
          </p15:clr>
        </p15:guide>
        <p15:guide id="10" orient="horz" pos="208">
          <p15:clr>
            <a:srgbClr val="F26B43"/>
          </p15:clr>
        </p15:guide>
        <p15:guide id="11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svg"/><Relationship Id="rId4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nodejs.org/en/docs/guides/getting-started-guide" TargetMode="External"/><Relationship Id="rId3" Type="http://schemas.openxmlformats.org/officeDocument/2006/relationships/hyperlink" Target="https://angular.io/start" TargetMode="External"/><Relationship Id="rId7" Type="http://schemas.openxmlformats.org/officeDocument/2006/relationships/hyperlink" Target="https://learn.microsoft.com/en-us/aspnet/core/tutorials/first-web-api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pring.io/quickstart" TargetMode="External"/><Relationship Id="rId5" Type="http://schemas.openxmlformats.org/officeDocument/2006/relationships/hyperlink" Target="https://react.dev/learn" TargetMode="External"/><Relationship Id="rId4" Type="http://schemas.openxmlformats.org/officeDocument/2006/relationships/hyperlink" Target="https://vuejs.org/guide/quick-start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owt.swiss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41B3E5E-CE36-1DFE-BFBF-13AC57063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6" r="10026"/>
          <a:stretch/>
        </p:blipFill>
        <p:spPr>
          <a:xfrm>
            <a:off x="4223792" y="-171400"/>
            <a:ext cx="8640960" cy="74800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157E14-FED8-D36D-B95C-09C7D0B27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1" cy="6858001"/>
          </a:xfrm>
          <a:prstGeom prst="rect">
            <a:avLst/>
          </a:prstGeom>
        </p:spPr>
      </p:pic>
      <p:sp>
        <p:nvSpPr>
          <p:cNvPr id="2" name="Rechteck 29">
            <a:extLst>
              <a:ext uri="{FF2B5EF4-FFF2-40B4-BE49-F238E27FC236}">
                <a16:creationId xmlns:a16="http://schemas.microsoft.com/office/drawing/2014/main" id="{9CE9D42A-CDC4-E0AB-2373-3A32DF904B5B}"/>
              </a:ext>
            </a:extLst>
          </p:cNvPr>
          <p:cNvSpPr/>
          <p:nvPr/>
        </p:nvSpPr>
        <p:spPr>
          <a:xfrm>
            <a:off x="330200" y="6032500"/>
            <a:ext cx="39656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0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AND PROPRIETARY </a:t>
            </a:r>
            <a:br>
              <a:rPr lang="en-US" sz="10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use of this material without specific permission of Swisscom Digital Technology SA is strictly prohibited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D4FE89FD-C5F7-7DCE-A93F-FCC73BDB3E4D}"/>
              </a:ext>
            </a:extLst>
          </p:cNvPr>
          <p:cNvSpPr txBox="1">
            <a:spLocks/>
          </p:cNvSpPr>
          <p:nvPr/>
        </p:nvSpPr>
        <p:spPr>
          <a:xfrm>
            <a:off x="322101" y="3280453"/>
            <a:ext cx="4549764" cy="1372683"/>
          </a:xfrm>
          <a:prstGeom prst="rect">
            <a:avLst/>
          </a:prstGeom>
        </p:spPr>
        <p:txBody>
          <a:bodyPr vert="horz" wrap="square" lIns="88615" tIns="0" rIns="88615" bIns="0" rtlCol="0" anchor="b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Tx/>
              <a:buSzPct val="80000"/>
              <a:buFont typeface="Arial" panose="020B0604020202020204" pitchFamily="34" charset="0"/>
              <a:buNone/>
              <a:defRPr lang="en-US" sz="1400" b="0" kern="1200" cap="none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27063" indent="-169863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158750" algn="l" defTabSz="914400" rtl="0" eaLnBrk="1" latinLnBrk="0" hangingPunct="1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0825" indent="-14922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78025" indent="-14922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1200"/>
              </a:spcAft>
            </a:pPr>
            <a:r>
              <a:rPr lang="de-CH" sz="3600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 App </a:t>
            </a:r>
          </a:p>
          <a:p>
            <a:pPr algn="l">
              <a:spcAft>
                <a:spcPts val="1200"/>
              </a:spcAft>
            </a:pPr>
            <a:r>
              <a:rPr lang="de-CH" sz="3600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Fullstack Challenge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4F1026-CF6E-1059-3D1F-18CF03EB078D}"/>
              </a:ext>
            </a:extLst>
          </p:cNvPr>
          <p:cNvSpPr txBox="1"/>
          <p:nvPr/>
        </p:nvSpPr>
        <p:spPr>
          <a:xfrm>
            <a:off x="334963" y="4925446"/>
            <a:ext cx="47529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2023</a:t>
            </a:r>
            <a:endParaRPr lang="en-US" sz="1600" b="1" dirty="0">
              <a:solidFill>
                <a:schemeClr val="tx2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1F9AD4-5DC2-3217-F936-079E3AE4DFBD}"/>
              </a:ext>
            </a:extLst>
          </p:cNvPr>
          <p:cNvSpPr txBox="1"/>
          <p:nvPr/>
        </p:nvSpPr>
        <p:spPr>
          <a:xfrm>
            <a:off x="8892209" y="7076661"/>
            <a:ext cx="0" cy="0"/>
          </a:xfrm>
          <a:prstGeom prst="rect">
            <a:avLst/>
          </a:prstGeom>
        </p:spPr>
        <p:txBody>
          <a:bodyPr vert="horz" wrap="none" lIns="90000" tIns="46800" rIns="90000" bIns="46800" rtlCol="0" anchor="t">
            <a:noAutofit/>
          </a:bodyPr>
          <a:lstStyle/>
          <a:p>
            <a:pPr algn="l"/>
            <a:endParaRPr lang="en-CH" sz="1400" dirty="0" err="1">
              <a:ea typeface="SF Pro Text" pitchFamily="2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7A9FC5-86EE-F720-91CE-715BD20F0A35}"/>
              </a:ext>
            </a:extLst>
          </p:cNvPr>
          <p:cNvSpPr txBox="1"/>
          <p:nvPr/>
        </p:nvSpPr>
        <p:spPr>
          <a:xfrm>
            <a:off x="6109252" y="-132522"/>
            <a:ext cx="0" cy="0"/>
          </a:xfrm>
          <a:prstGeom prst="rect">
            <a:avLst/>
          </a:prstGeom>
        </p:spPr>
        <p:txBody>
          <a:bodyPr vert="horz" wrap="none" lIns="90000" tIns="46800" rIns="90000" bIns="46800" rtlCol="0" anchor="t">
            <a:noAutofit/>
          </a:bodyPr>
          <a:lstStyle/>
          <a:p>
            <a:pPr algn="l"/>
            <a:endParaRPr lang="en-CH" sz="1400" dirty="0" err="1">
              <a:ea typeface="SF Pro Text" pitchFamily="2" charset="0"/>
              <a:cs typeface="Arial" panose="020B0604020202020204" pitchFamily="34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4204F2-EFAB-C669-E489-F02EF1494A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560496" y="6111792"/>
            <a:ext cx="1301304" cy="57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561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11282F-06E7-2B4A-BD1E-BE1DE9CA7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Goal of the challenge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613DEF-5AFA-0247-1B48-7A95A119BA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CH" dirty="0" err="1"/>
              <a:t>Create</a:t>
            </a:r>
            <a:r>
              <a:rPr lang="fr-CH" dirty="0"/>
              <a:t> the Boat Application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4D69C4-785E-BD17-DEF7-6BA2ECAD8C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10525" y="1673226"/>
            <a:ext cx="2546513" cy="1555588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It’s a simple app, where a user can get a quick overview over list of boats.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b="0" strike="noStrike" spc="-1" dirty="0">
              <a:solidFill>
                <a:srgbClr val="000000"/>
              </a:solidFill>
              <a:ea typeface="DejaVu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ea typeface="DejaVu Sans"/>
              </a:rPr>
              <a:t>The four described use cases should be implemented.</a:t>
            </a:r>
            <a:endParaRPr lang="en-US" sz="1400" b="0" strike="noStrike" spc="-1" dirty="0"/>
          </a:p>
          <a:p>
            <a:endParaRPr lang="fr-CH" sz="140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52D06F0-99C2-6E40-A923-926C68629DB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D1B69D2-0D78-4DDC-BB74-A456E1A30D69}" type="datetime1">
              <a:rPr lang="de-DE" smtClean="0"/>
              <a:t>27.09.2024</a:t>
            </a:fld>
            <a:endParaRPr lang="en-US" dirty="0"/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AA9C0FB6-350A-C046-AA4A-16B32633686F}"/>
              </a:ext>
            </a:extLst>
          </p:cNvPr>
          <p:cNvSpPr txBox="1">
            <a:spLocks/>
          </p:cNvSpPr>
          <p:nvPr/>
        </p:nvSpPr>
        <p:spPr bwMode="black">
          <a:xfrm>
            <a:off x="1298135" y="1352071"/>
            <a:ext cx="7335671" cy="886994"/>
          </a:xfrm>
          <a:prstGeom prst="rect">
            <a:avLst/>
          </a:prstGeom>
          <a:noFill/>
        </p:spPr>
        <p:txBody>
          <a:bodyPr lIns="90000" tIns="46800" rIns="90000" bIns="4680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UC 1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b="1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0" strike="noStrike" spc="-1" dirty="0">
                <a:solidFill>
                  <a:srgbClr val="000000"/>
                </a:solidFill>
                <a:ea typeface="DejaVu Sans"/>
              </a:rPr>
              <a:t>The user opens your app and gets a login screen. He has to login. After a successful login he is redirected to the overview page (UC2).</a:t>
            </a:r>
            <a:endParaRPr lang="en-US" b="0" strike="noStrike" spc="-1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1B63488A-4A6E-4E46-9567-2648D5CA6518}"/>
              </a:ext>
            </a:extLst>
          </p:cNvPr>
          <p:cNvGrpSpPr/>
          <p:nvPr/>
        </p:nvGrpSpPr>
        <p:grpSpPr>
          <a:xfrm>
            <a:off x="436916" y="1471568"/>
            <a:ext cx="648000" cy="648000"/>
            <a:chOff x="354832" y="1556792"/>
            <a:chExt cx="648000" cy="648000"/>
          </a:xfrm>
        </p:grpSpPr>
        <p:sp>
          <p:nvSpPr>
            <p:cNvPr id="11" name="Ellipse 8">
              <a:extLst>
                <a:ext uri="{FF2B5EF4-FFF2-40B4-BE49-F238E27FC236}">
                  <a16:creationId xmlns:a16="http://schemas.microsoft.com/office/drawing/2014/main" id="{AC49235D-7662-1549-AB2C-A318A4D35C96}"/>
                </a:ext>
              </a:extLst>
            </p:cNvPr>
            <p:cNvSpPr/>
            <p:nvPr/>
          </p:nvSpPr>
          <p:spPr>
            <a:xfrm>
              <a:off x="354832" y="1556792"/>
              <a:ext cx="648000" cy="648000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b="1" dirty="0" err="1">
                <a:solidFill>
                  <a:schemeClr val="accent2"/>
                </a:solidFill>
              </a:endParaRPr>
            </a:p>
          </p:txBody>
        </p:sp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E866AC8E-2441-1D48-97F1-A74BA2525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6329" y="1708289"/>
              <a:ext cx="345007" cy="345007"/>
            </a:xfrm>
            <a:prstGeom prst="rect">
              <a:avLst/>
            </a:prstGeom>
          </p:spPr>
        </p:pic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1A70E112-BB56-4759-84E5-6113976BACAE}"/>
              </a:ext>
            </a:extLst>
          </p:cNvPr>
          <p:cNvGrpSpPr/>
          <p:nvPr/>
        </p:nvGrpSpPr>
        <p:grpSpPr>
          <a:xfrm>
            <a:off x="436916" y="2732309"/>
            <a:ext cx="648000" cy="648000"/>
            <a:chOff x="354832" y="3228195"/>
            <a:chExt cx="648000" cy="648000"/>
          </a:xfrm>
        </p:grpSpPr>
        <p:sp>
          <p:nvSpPr>
            <p:cNvPr id="13" name="Ellipse 8">
              <a:extLst>
                <a:ext uri="{FF2B5EF4-FFF2-40B4-BE49-F238E27FC236}">
                  <a16:creationId xmlns:a16="http://schemas.microsoft.com/office/drawing/2014/main" id="{24D6EBFE-7758-984E-BB3B-820AFC219F56}"/>
                </a:ext>
              </a:extLst>
            </p:cNvPr>
            <p:cNvSpPr/>
            <p:nvPr/>
          </p:nvSpPr>
          <p:spPr>
            <a:xfrm>
              <a:off x="354832" y="3228195"/>
              <a:ext cx="648000" cy="648000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b="1" dirty="0" err="1">
                <a:solidFill>
                  <a:schemeClr val="accent2"/>
                </a:solidFill>
              </a:endParaRPr>
            </a:p>
          </p:txBody>
        </p:sp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C4FB0DD6-63F3-4847-8691-DEE5E4445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6329" y="3379692"/>
              <a:ext cx="345007" cy="345007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3101A77A-1F9C-49FF-9489-6E90AC69BC74}"/>
              </a:ext>
            </a:extLst>
          </p:cNvPr>
          <p:cNvGrpSpPr/>
          <p:nvPr/>
        </p:nvGrpSpPr>
        <p:grpSpPr>
          <a:xfrm>
            <a:off x="436916" y="3993050"/>
            <a:ext cx="648000" cy="648000"/>
            <a:chOff x="354832" y="4752437"/>
            <a:chExt cx="648000" cy="648000"/>
          </a:xfrm>
        </p:grpSpPr>
        <p:sp>
          <p:nvSpPr>
            <p:cNvPr id="15" name="Ellipse 8">
              <a:extLst>
                <a:ext uri="{FF2B5EF4-FFF2-40B4-BE49-F238E27FC236}">
                  <a16:creationId xmlns:a16="http://schemas.microsoft.com/office/drawing/2014/main" id="{BBDCDBA3-2184-5C4D-A310-B9CD09017C6A}"/>
                </a:ext>
              </a:extLst>
            </p:cNvPr>
            <p:cNvSpPr/>
            <p:nvPr/>
          </p:nvSpPr>
          <p:spPr>
            <a:xfrm>
              <a:off x="354832" y="4752437"/>
              <a:ext cx="648000" cy="648000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b="1" dirty="0" err="1">
                <a:solidFill>
                  <a:schemeClr val="accent2"/>
                </a:solidFill>
              </a:endParaRPr>
            </a:p>
          </p:txBody>
        </p:sp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8D510304-0B24-2845-AE42-446D2F7FE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6329" y="4903934"/>
              <a:ext cx="345007" cy="345007"/>
            </a:xfrm>
            <a:prstGeom prst="rect">
              <a:avLst/>
            </a:prstGeom>
          </p:spPr>
        </p:pic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2FB41CF3-BA0D-41C1-BFAC-E58610032CFE}"/>
              </a:ext>
            </a:extLst>
          </p:cNvPr>
          <p:cNvGrpSpPr/>
          <p:nvPr/>
        </p:nvGrpSpPr>
        <p:grpSpPr>
          <a:xfrm>
            <a:off x="436916" y="5253791"/>
            <a:ext cx="648000" cy="648000"/>
            <a:chOff x="354832" y="4752437"/>
            <a:chExt cx="648000" cy="648000"/>
          </a:xfrm>
        </p:grpSpPr>
        <p:sp>
          <p:nvSpPr>
            <p:cNvPr id="27" name="Ellipse 8">
              <a:extLst>
                <a:ext uri="{FF2B5EF4-FFF2-40B4-BE49-F238E27FC236}">
                  <a16:creationId xmlns:a16="http://schemas.microsoft.com/office/drawing/2014/main" id="{A008BDC0-0C08-4CE0-8E0A-C32E4DF7AFC8}"/>
                </a:ext>
              </a:extLst>
            </p:cNvPr>
            <p:cNvSpPr/>
            <p:nvPr/>
          </p:nvSpPr>
          <p:spPr>
            <a:xfrm>
              <a:off x="354832" y="4752437"/>
              <a:ext cx="648000" cy="648000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b="1" dirty="0" err="1">
                <a:solidFill>
                  <a:schemeClr val="accent2"/>
                </a:solidFill>
              </a:endParaRPr>
            </a:p>
          </p:txBody>
        </p:sp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F95A0AEA-A8CE-4BD3-AB5B-33C3543AB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6329" y="4903934"/>
              <a:ext cx="345007" cy="345007"/>
            </a:xfrm>
            <a:prstGeom prst="rect">
              <a:avLst/>
            </a:prstGeom>
          </p:spPr>
        </p:pic>
      </p:grpSp>
      <p:sp>
        <p:nvSpPr>
          <p:cNvPr id="30" name="Inhaltsplatzhalter 1">
            <a:extLst>
              <a:ext uri="{FF2B5EF4-FFF2-40B4-BE49-F238E27FC236}">
                <a16:creationId xmlns:a16="http://schemas.microsoft.com/office/drawing/2014/main" id="{24BE594B-C0CD-44D9-8D27-37235E1F306E}"/>
              </a:ext>
            </a:extLst>
          </p:cNvPr>
          <p:cNvSpPr txBox="1">
            <a:spLocks/>
          </p:cNvSpPr>
          <p:nvPr/>
        </p:nvSpPr>
        <p:spPr bwMode="black">
          <a:xfrm>
            <a:off x="1298135" y="2612812"/>
            <a:ext cx="7335671" cy="886994"/>
          </a:xfrm>
          <a:prstGeom prst="rect">
            <a:avLst/>
          </a:prstGeom>
          <a:noFill/>
        </p:spPr>
        <p:txBody>
          <a:bodyPr lIns="90000" tIns="46800" rIns="90000" bIns="4680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UC 2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pc="-1" dirty="0">
              <a:solidFill>
                <a:srgbClr val="000000"/>
              </a:solidFill>
              <a:ea typeface="DejaVu Sans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0" strike="noStrike" spc="-1" dirty="0">
                <a:solidFill>
                  <a:srgbClr val="000000"/>
                </a:solidFill>
                <a:ea typeface="DejaVu Sans"/>
              </a:rPr>
              <a:t>The user has a list of all boat resources.</a:t>
            </a:r>
            <a:endParaRPr lang="en-US" b="1" dirty="0"/>
          </a:p>
        </p:txBody>
      </p:sp>
      <p:sp>
        <p:nvSpPr>
          <p:cNvPr id="32" name="Inhaltsplatzhalter 1">
            <a:extLst>
              <a:ext uri="{FF2B5EF4-FFF2-40B4-BE49-F238E27FC236}">
                <a16:creationId xmlns:a16="http://schemas.microsoft.com/office/drawing/2014/main" id="{1FFFB8CE-AAB0-4C65-A82C-3CB99B7C213B}"/>
              </a:ext>
            </a:extLst>
          </p:cNvPr>
          <p:cNvSpPr txBox="1">
            <a:spLocks/>
          </p:cNvSpPr>
          <p:nvPr/>
        </p:nvSpPr>
        <p:spPr bwMode="black">
          <a:xfrm>
            <a:off x="1298135" y="3873553"/>
            <a:ext cx="7335671" cy="886994"/>
          </a:xfrm>
          <a:prstGeom prst="rect">
            <a:avLst/>
          </a:prstGeom>
          <a:noFill/>
        </p:spPr>
        <p:txBody>
          <a:bodyPr lIns="90000" tIns="46800" rIns="90000" bIns="4680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UC 3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b="1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0" strike="noStrike" spc="-1" dirty="0">
                <a:solidFill>
                  <a:srgbClr val="000000"/>
                </a:solidFill>
                <a:ea typeface="DejaVu Sans"/>
              </a:rPr>
              <a:t>The user can add, update or delete a boat.</a:t>
            </a:r>
            <a:endParaRPr lang="en-US" dirty="0"/>
          </a:p>
        </p:txBody>
      </p:sp>
      <p:sp>
        <p:nvSpPr>
          <p:cNvPr id="34" name="Inhaltsplatzhalter 1">
            <a:extLst>
              <a:ext uri="{FF2B5EF4-FFF2-40B4-BE49-F238E27FC236}">
                <a16:creationId xmlns:a16="http://schemas.microsoft.com/office/drawing/2014/main" id="{57D96B51-704D-42E5-99F2-12F3AAB2B847}"/>
              </a:ext>
            </a:extLst>
          </p:cNvPr>
          <p:cNvSpPr txBox="1">
            <a:spLocks/>
          </p:cNvSpPr>
          <p:nvPr/>
        </p:nvSpPr>
        <p:spPr bwMode="black">
          <a:xfrm>
            <a:off x="1298135" y="5134294"/>
            <a:ext cx="7335671" cy="886994"/>
          </a:xfrm>
          <a:prstGeom prst="rect">
            <a:avLst/>
          </a:prstGeom>
          <a:noFill/>
        </p:spPr>
        <p:txBody>
          <a:bodyPr lIns="90000" tIns="46800" rIns="90000" bIns="4680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UC 4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b="1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0" strike="noStrike" spc="-1" dirty="0">
                <a:solidFill>
                  <a:srgbClr val="000000"/>
                </a:solidFill>
                <a:ea typeface="DejaVu Sans"/>
              </a:rPr>
              <a:t>The user clicks on a boat item and gets a detail view over it.</a:t>
            </a:r>
            <a:endParaRPr lang="en-US" b="0" strike="noStrike" spc="-1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A50B711-1FB3-C84A-5DC1-7C76935B01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32802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11282F-06E7-2B4A-BD1E-BE1DE9CA7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The following functional requirements are expressed by our client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52D06F0-99C2-6E40-A923-926C68629DB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D1B69D2-0D78-4DDC-BB74-A456E1A30D69}" type="datetime1">
              <a:rPr lang="de-DE" smtClean="0"/>
              <a:t>27.09.2024</a:t>
            </a:fld>
            <a:endParaRPr lang="en-US" dirty="0"/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AA9C0FB6-350A-C046-AA4A-16B32633686F}"/>
              </a:ext>
            </a:extLst>
          </p:cNvPr>
          <p:cNvSpPr txBox="1">
            <a:spLocks/>
          </p:cNvSpPr>
          <p:nvPr/>
        </p:nvSpPr>
        <p:spPr bwMode="black">
          <a:xfrm>
            <a:off x="1298135" y="1352071"/>
            <a:ext cx="10563665" cy="886994"/>
          </a:xfrm>
          <a:prstGeom prst="rect">
            <a:avLst/>
          </a:prstGeom>
          <a:noFill/>
        </p:spPr>
        <p:txBody>
          <a:bodyPr lIns="90000" tIns="46800" rIns="90000" bIns="4680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REQ 1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ea typeface="DejaVu Sans"/>
              </a:rPr>
              <a:t>Create an CRUD endpoint for managing boats. A boat should have at least the following attributes and appropriate validation:</a:t>
            </a:r>
            <a:endParaRPr lang="en-US" sz="1600" b="0" strike="noStrike" spc="-1" dirty="0"/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ea typeface="DejaVu Sans"/>
              </a:rPr>
              <a:t>Name</a:t>
            </a:r>
            <a:endParaRPr lang="en-US" sz="1600" b="0" strike="noStrike" spc="-1" dirty="0"/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ea typeface="DejaVu Sans"/>
              </a:rPr>
              <a:t>Description</a:t>
            </a:r>
            <a:endParaRPr lang="en-US" sz="1600" b="0" strike="noStrike" spc="-1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b="1" dirty="0"/>
          </a:p>
        </p:txBody>
      </p:sp>
      <p:sp>
        <p:nvSpPr>
          <p:cNvPr id="30" name="Inhaltsplatzhalter 1">
            <a:extLst>
              <a:ext uri="{FF2B5EF4-FFF2-40B4-BE49-F238E27FC236}">
                <a16:creationId xmlns:a16="http://schemas.microsoft.com/office/drawing/2014/main" id="{24BE594B-C0CD-44D9-8D27-37235E1F306E}"/>
              </a:ext>
            </a:extLst>
          </p:cNvPr>
          <p:cNvSpPr txBox="1">
            <a:spLocks/>
          </p:cNvSpPr>
          <p:nvPr/>
        </p:nvSpPr>
        <p:spPr bwMode="black">
          <a:xfrm>
            <a:off x="1298135" y="3550118"/>
            <a:ext cx="10555240" cy="886994"/>
          </a:xfrm>
          <a:prstGeom prst="rect">
            <a:avLst/>
          </a:prstGeom>
          <a:noFill/>
        </p:spPr>
        <p:txBody>
          <a:bodyPr lIns="90000" tIns="46800" rIns="90000" bIns="4680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REQ 2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pc="-1" dirty="0">
                <a:solidFill>
                  <a:srgbClr val="000000"/>
                </a:solidFill>
                <a:ea typeface="DejaVu Sans"/>
              </a:rPr>
              <a:t>Implement the following security aspects.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pc="-1" dirty="0">
              <a:solidFill>
                <a:srgbClr val="000000"/>
              </a:solidFill>
              <a:ea typeface="DejaVu Sans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ea typeface="DejaVu Sans"/>
              </a:rPr>
              <a:t>Authentication / Authorization (only authenticated user can access resources 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pc="-1" dirty="0">
              <a:solidFill>
                <a:srgbClr val="000000"/>
              </a:solidFill>
              <a:ea typeface="DejaVu Sans"/>
            </a:endParaRPr>
          </a:p>
        </p:txBody>
      </p:sp>
      <p:pic>
        <p:nvPicPr>
          <p:cNvPr id="17" name="Graphique 278">
            <a:extLst>
              <a:ext uri="{FF2B5EF4-FFF2-40B4-BE49-F238E27FC236}">
                <a16:creationId xmlns:a16="http://schemas.microsoft.com/office/drawing/2014/main" id="{0A37B2D5-3BDE-758F-A9E4-B66DD96C2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962" y="1412776"/>
            <a:ext cx="850900" cy="850900"/>
          </a:xfrm>
          <a:prstGeom prst="rect">
            <a:avLst/>
          </a:prstGeom>
        </p:spPr>
      </p:pic>
      <p:pic>
        <p:nvPicPr>
          <p:cNvPr id="19" name="Graphique 278">
            <a:extLst>
              <a:ext uri="{FF2B5EF4-FFF2-40B4-BE49-F238E27FC236}">
                <a16:creationId xmlns:a16="http://schemas.microsoft.com/office/drawing/2014/main" id="{D1A0091E-00E0-2948-FDAF-C5A679D25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962" y="3533621"/>
            <a:ext cx="850900" cy="85090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C5C100A-503E-C6D9-B1CE-20D0DB0C63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77753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11282F-06E7-2B4A-BD1E-BE1DE9CA7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We are free to choose any of those stacks for the implementation, pick your favorite one !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52D06F0-99C2-6E40-A923-926C68629DB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D1B69D2-0D78-4DDC-BB74-A456E1A30D69}" type="datetime1">
              <a:rPr lang="de-DE" smtClean="0"/>
              <a:t>27.09.2024</a:t>
            </a:fld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C5C100A-503E-C6D9-B1CE-20D0DB0C63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5D7A1DDC-A69B-A1A1-DAEA-016728BEC5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0384674"/>
              </p:ext>
            </p:extLst>
          </p:nvPr>
        </p:nvGraphicFramePr>
        <p:xfrm>
          <a:off x="911424" y="3244987"/>
          <a:ext cx="10128099" cy="1482480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27611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66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chemeClr val="tx1"/>
                          </a:solidFill>
                        </a:rPr>
                        <a:t>Frontend</a:t>
                      </a:r>
                      <a:endParaRPr lang="en-US" sz="1800" b="0" strike="noStrike" spc="-1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800" b="0" strike="noStrike" spc="-1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</a:rPr>
                        <a:t>Angular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latin typeface="+mn-lt"/>
                          <a:hlinkClick r:id="rId3"/>
                        </a:rPr>
                        <a:t>https://angular.io/start</a:t>
                      </a:r>
                      <a:endParaRPr lang="en-US" sz="1800" b="0" strike="noStrike" spc="-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</a:rPr>
                        <a:t>Vue.js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latin typeface="+mn-lt"/>
                          <a:hlinkClick r:id="rId4"/>
                        </a:rPr>
                        <a:t>https://vuejs.org/guide/quick-start.html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</a:rPr>
                        <a:t>React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latin typeface="+mn-lt"/>
                          <a:hlinkClick r:id="rId5"/>
                        </a:rPr>
                        <a:t>https://react.dev/learn</a:t>
                      </a:r>
                      <a:endParaRPr lang="en-US" sz="1800" b="0" strike="noStrike" spc="-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A8525FCB-A3DC-9A0B-0980-9E5101E884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3199997"/>
              </p:ext>
            </p:extLst>
          </p:nvPr>
        </p:nvGraphicFramePr>
        <p:xfrm>
          <a:off x="911424" y="1210253"/>
          <a:ext cx="10128100" cy="1493280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2711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6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3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chemeClr val="tx1"/>
                          </a:solidFill>
                          <a:latin typeface="Arial"/>
                        </a:rPr>
                        <a:t>Backend</a:t>
                      </a:r>
                      <a:endParaRPr lang="en-US" sz="1800" b="0" strike="noStrike" spc="-1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800" b="0" strike="noStrike" spc="-1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</a:rPr>
                        <a:t>Java / Spring Boot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latin typeface="+mn-lt"/>
                          <a:hlinkClick r:id="rId6"/>
                        </a:rPr>
                        <a:t>https://spring.io/quickstart</a:t>
                      </a:r>
                      <a:endParaRPr lang="en-US" sz="1800" b="0" strike="noStrike" spc="-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</a:rPr>
                        <a:t>.NET Core Web API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latin typeface="+mn-lt"/>
                          <a:hlinkClick r:id="rId7"/>
                        </a:rPr>
                        <a:t>https://learn.microsoft.com/en-us/aspnet/core/tutorials/first-web-api</a:t>
                      </a:r>
                      <a:endParaRPr lang="en-US" sz="1800" b="0" strike="noStrike" spc="-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</a:rPr>
                        <a:t>NodeJS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latin typeface="+mn-lt"/>
                          <a:hlinkClick r:id="rId8"/>
                        </a:rPr>
                        <a:t>https://nodejs.org/en/docs/guides/getting-started-guide</a:t>
                      </a:r>
                      <a:endParaRPr lang="en-US" sz="1800" b="0" strike="noStrike" spc="-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39AF1A7-2C40-C77E-4BAC-9AB37DADF4C9}"/>
              </a:ext>
            </a:extLst>
          </p:cNvPr>
          <p:cNvSpPr txBox="1"/>
          <p:nvPr/>
        </p:nvSpPr>
        <p:spPr>
          <a:xfrm>
            <a:off x="914400" y="5100918"/>
            <a:ext cx="9637058" cy="9101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Arial"/>
                <a:cs typeface="Arial"/>
              </a:rPr>
              <a:t>Notes</a:t>
            </a:r>
            <a:endParaRPr lang="en-US" sz="1400">
              <a:latin typeface="Arial"/>
              <a:cs typeface="Arial"/>
            </a:endParaRPr>
          </a:p>
          <a:p>
            <a:r>
              <a:rPr lang="en-US" sz="1400" dirty="0">
                <a:solidFill>
                  <a:srgbClr val="000000"/>
                </a:solidFill>
                <a:cs typeface="Arial"/>
              </a:rPr>
              <a:t>•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Use Git and make your code available via GitHub or Bitbucket.</a:t>
            </a:r>
            <a:endParaRPr lang="en-US" sz="1400">
              <a:latin typeface="Arial"/>
              <a:cs typeface="Arial"/>
            </a:endParaRPr>
          </a:p>
          <a:p>
            <a:r>
              <a:rPr lang="en-US" sz="1400" dirty="0">
                <a:solidFill>
                  <a:srgbClr val="000000"/>
                </a:solidFill>
                <a:cs typeface="Arial"/>
              </a:rPr>
              <a:t>•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Use appropriate tools, libraries, and frameworks to make your life easy.</a:t>
            </a:r>
            <a:endParaRPr lang="en-US" sz="1400">
              <a:latin typeface="Arial"/>
              <a:cs typeface="Arial"/>
            </a:endParaRPr>
          </a:p>
          <a:p>
            <a:pPr algn="l"/>
            <a:endParaRPr lang="en-US" sz="1100" dirty="0">
              <a:ea typeface="SF Pro Text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344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A9E9EF-3F10-4BD0-B392-4E0444785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66CC7-59F8-4028-8609-BDE6F6BD56CC}" type="datetime1">
              <a:rPr lang="fr-CH" smtClean="0"/>
              <a:t>27.09.2024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FF23F9-D22F-42D8-B6BD-B61C29725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fld id="{2C6ED3FA-1643-4541-B319-D9778002B680}" type="slidenum">
              <a:rPr lang="en-CH" smtClean="0"/>
              <a:pPr>
                <a:spcBef>
                  <a:spcPct val="0"/>
                </a:spcBef>
              </a:pPr>
              <a:t>5</a:t>
            </a:fld>
            <a:endParaRPr lang="en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D3EA96-75DD-4801-73E2-BFA3523B3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60" y="0"/>
            <a:ext cx="12192000" cy="6858000"/>
          </a:xfrm>
          <a:prstGeom prst="rect">
            <a:avLst/>
          </a:prstGeom>
        </p:spPr>
      </p:pic>
      <p:sp>
        <p:nvSpPr>
          <p:cNvPr id="10" name="Rechteck 29">
            <a:extLst>
              <a:ext uri="{FF2B5EF4-FFF2-40B4-BE49-F238E27FC236}">
                <a16:creationId xmlns:a16="http://schemas.microsoft.com/office/drawing/2014/main" id="{4F3A989A-F818-C818-2CEE-0FD61C8626F3}"/>
              </a:ext>
            </a:extLst>
          </p:cNvPr>
          <p:cNvSpPr/>
          <p:nvPr/>
        </p:nvSpPr>
        <p:spPr>
          <a:xfrm>
            <a:off x="6096000" y="6400764"/>
            <a:ext cx="57658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sz="10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Swisscom Digital Technology SA | </a:t>
            </a:r>
            <a:r>
              <a:rPr lang="fr-CH" sz="10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Avenue de Rhodanie 40C, 1007 Lausanne</a:t>
            </a:r>
            <a:r>
              <a:rPr lang="en-US" sz="10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en-US" sz="1000" dirty="0" err="1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owt.swiss</a:t>
            </a:r>
            <a:endParaRPr lang="en-US" sz="10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77F07B5-94F7-EE30-118C-326E83C9F430}"/>
              </a:ext>
            </a:extLst>
          </p:cNvPr>
          <p:cNvSpPr txBox="1">
            <a:spLocks/>
          </p:cNvSpPr>
          <p:nvPr/>
        </p:nvSpPr>
        <p:spPr>
          <a:xfrm>
            <a:off x="330200" y="2875002"/>
            <a:ext cx="4549764" cy="553998"/>
          </a:xfrm>
          <a:prstGeom prst="rect">
            <a:avLst/>
          </a:prstGeom>
        </p:spPr>
        <p:txBody>
          <a:bodyPr vert="horz" wrap="square" lIns="88615" tIns="0" rIns="88615" bIns="0" rtlCol="0" anchor="t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Tx/>
              <a:buSzPct val="80000"/>
              <a:buFont typeface="Arial" panose="020B0604020202020204" pitchFamily="34" charset="0"/>
              <a:buNone/>
              <a:defRPr lang="en-US" sz="1400" b="0" kern="1200" cap="none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27063" indent="-169863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158750" algn="l" defTabSz="914400" rtl="0" eaLnBrk="1" latinLnBrk="0" hangingPunct="1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0825" indent="-14922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78025" indent="-14922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1200"/>
              </a:spcAft>
            </a:pPr>
            <a:r>
              <a:rPr lang="de-CH" sz="36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</a:t>
            </a:r>
            <a:r>
              <a:rPr lang="de-CH" sz="3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CH" sz="36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make</a:t>
            </a:r>
            <a:r>
              <a:rPr lang="de-CH" sz="3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CH" sz="36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de-CH" sz="3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happen</a:t>
            </a:r>
            <a:endParaRPr lang="de-CH" sz="3600" b="1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192408"/>
      </p:ext>
    </p:extLst>
  </p:cSld>
  <p:clrMapOvr>
    <a:masterClrMapping/>
  </p:clrMapOvr>
</p:sld>
</file>

<file path=ppt/theme/theme1.xml><?xml version="1.0" encoding="utf-8"?>
<a:theme xmlns:a="http://schemas.openxmlformats.org/drawingml/2006/main" name="1_OWT_Slides_Template_2020">
  <a:themeElements>
    <a:clrScheme name="Personnalisé 2">
      <a:dk1>
        <a:srgbClr val="3B3B3B"/>
      </a:dk1>
      <a:lt1>
        <a:srgbClr val="FFFFFF"/>
      </a:lt1>
      <a:dk2>
        <a:srgbClr val="7F7F7F"/>
      </a:dk2>
      <a:lt2>
        <a:srgbClr val="E9E9E9"/>
      </a:lt2>
      <a:accent1>
        <a:srgbClr val="C93227"/>
      </a:accent1>
      <a:accent2>
        <a:srgbClr val="505F7D"/>
      </a:accent2>
      <a:accent3>
        <a:srgbClr val="B4BBC2"/>
      </a:accent3>
      <a:accent4>
        <a:srgbClr val="E7F0F8"/>
      </a:accent4>
      <a:accent5>
        <a:srgbClr val="000000"/>
      </a:accent5>
      <a:accent6>
        <a:srgbClr val="000000"/>
      </a:accent6>
      <a:hlink>
        <a:srgbClr val="3B3B3B"/>
      </a:hlink>
      <a:folHlink>
        <a:srgbClr val="00509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bg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defRPr sz="1200" b="1" dirty="0" err="1" smtClean="0">
            <a:solidFill>
              <a:schemeClr val="accent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square" lIns="90000" tIns="46800" rIns="90000" bIns="46800" rtlCol="0" anchor="t">
        <a:noAutofit/>
      </a:bodyPr>
      <a:lstStyle>
        <a:defPPr algn="l">
          <a:defRPr sz="1400" dirty="0" err="1" smtClean="0">
            <a:ea typeface="SF Pro Text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00 2023 Empty template" id="{893EC78C-71FD-4A37-BE7F-7B66BF641A6F}" vid="{935DB26F-953B-45EC-B30A-A64FD170C5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000 2023 Empty template</Template>
  <TotalTime>1087</TotalTime>
  <Words>312</Words>
  <Application>Microsoft Office PowerPoint</Application>
  <PresentationFormat>Widescreen</PresentationFormat>
  <Paragraphs>55</Paragraphs>
  <Slides>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1_OWT_Slides_Template_2020</vt:lpstr>
      <vt:lpstr>PowerPoint Presentation</vt:lpstr>
      <vt:lpstr>Goal of the challenge</vt:lpstr>
      <vt:lpstr>The following functional requirements are expressed by our client </vt:lpstr>
      <vt:lpstr>We are free to choose any of those stacks for the implementation, pick your favorite one 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Sales Presentation</dc:subject>
  <dc:creator>Frédéric Chopard</dc:creator>
  <cp:lastModifiedBy>Frédéric Chopard</cp:lastModifiedBy>
  <cp:revision>19</cp:revision>
  <cp:lastPrinted>2020-06-11T12:20:20Z</cp:lastPrinted>
  <dcterms:created xsi:type="dcterms:W3CDTF">2023-06-08T13:53:57Z</dcterms:created>
  <dcterms:modified xsi:type="dcterms:W3CDTF">2024-09-27T13:08:16Z</dcterms:modified>
  <cp:category>Luxury</cp:category>
</cp:coreProperties>
</file>